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Recorte</vt:lpstr>
      <vt:lpstr>Religión evangélica</vt:lpstr>
      <vt:lpstr>HISTORIA DEL CRISTIANISMO</vt:lpstr>
      <vt:lpstr>PABLO DE TARSO</vt:lpstr>
      <vt:lpstr>JUDAÍSMO Y CRISTIANISMO</vt:lpstr>
      <vt:lpstr>En el reparto               En la división de Israel  Original.                       en dos reinos al morir                                       Salomón</vt:lpstr>
      <vt:lpstr>Presentación de PowerPoint</vt:lpstr>
      <vt:lpstr>El cristianismo</vt:lpstr>
      <vt:lpstr>El libro de Los Hechos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Religión evangélica</dc:title>
  <dc:creator>Manuel Ortega Ciria</dc:creator>
  <cp:lastModifiedBy>Manuel Ortega Ciria</cp:lastModifiedBy>
  <cp:revision>1</cp:revision>
  <dcterms:created xsi:type="dcterms:W3CDTF">2020-04-14T18:33:15Z</dcterms:created>
  <dcterms:modified xsi:type="dcterms:W3CDTF">2020-04-14T21:18:57Z</dcterms:modified>
</cp:coreProperties>
</file>